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0464B-BB89-1AE6-1498-675FE7373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97F947-A332-D5B0-59C6-815D6EBF5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E0D4E-2794-58E9-DB42-A193E502A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CD8CB-347C-4134-68EC-AFF4991A8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65096-3E7A-3247-D451-F6B4B30C5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5184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DE154-A2B7-0596-4122-F25DE1070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DE531-83B6-6DDC-9099-E8031CE61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F91F8-5FA8-21AC-917F-CF98364FC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6712D-DC89-3AED-0C01-72CF45054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80327-005E-15C9-A9E3-78928866C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7799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E95DC4-DC02-5EE0-ACB3-D7C6C9A03E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FB60F8-EC79-E614-72F0-8F04CB7339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2B744-B464-1DAB-E547-4383D8393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DB8BA-502C-4E87-AB4C-FBBACB4C8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E477E-923F-C14E-D43D-75CAE7FCD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6261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291E4-DF9B-E567-E3CB-D6D3B99D2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56C8D-CCE6-398A-8F31-4F9D909C8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8F93F-8FFE-DCD4-3521-16E342193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6933F-333B-10A6-2E7F-86D4CEE44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B1887-96F6-4EAE-AAC9-5314AE278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6758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70AC-5EAA-39A7-4F12-DB18681BB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AC340-F6E3-5E26-7488-3D2CED68A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CC5E4-8B4A-2335-E302-ACDD9180D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BC764-2949-5057-8DFF-B9EF2F987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729C8-800E-6EA7-F802-533E4C56A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034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15B96-202A-ECAC-C015-56D0955F5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A5E4F-FA89-CD46-43E9-BA102EA1C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E74204-B074-D2BB-71DD-CF8683D05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E2D79D-E3D0-6609-0963-2A85C6686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8425B3-4325-4BEA-94A5-0922CA9DC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42C80-489B-397D-BC90-914BDF834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2180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0E95C-D2F3-BC2A-D81A-3434FA3D4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B8B97-21BC-BFF6-625A-DD1836577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B0A3E3-7321-CFBA-AE8D-B4AE20458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21D7F7-A670-F6A2-3FEA-BF6914E86E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F1B869-84AD-334E-22DF-15110F6C74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CA4960-AC7A-A441-F4DF-E1CD6355D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33749C-4E56-1EEE-B92F-6363ECEC2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AD90C6-B1F7-3AA6-33F0-98594F149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0911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20917-F1D2-A6D9-861D-91D1AD8DC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B6299-B72E-F713-23CE-023EF7AF8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8B2545-567B-7CF9-16DE-83F7250C1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9AC555-E816-9AAD-ED52-E78BBF7C5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456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51B1D5-8C1E-AE15-59D1-076843CC3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5208D1-2429-A4C5-A399-E211BFE9B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A33369-BA85-7BC0-A27D-BD0A4923E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3080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826A8-1F05-7AF2-5BF9-B5F1AEEBB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F9FF5-7BDD-CBCE-0C3A-E8C7A3BC0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1AF00-584D-8863-EDE4-6E9691D4A3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370D3B-6AE2-6E72-106E-EFE9545D7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CCE5E-306D-5B92-DF74-D23121990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27109-FFFA-1910-ED6C-B49E7CA34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9005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81749-2FFD-46A6-1D5B-345C54530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5BF570-3E2F-CF13-ECD3-7D7BA92F26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698C47-6BD8-4D79-ACC2-1A936C008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333CCA-3404-99E2-FB27-F158827B9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6F559-4809-F5FD-AD9A-B65612E9D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6EA62-2866-BDB8-78D8-AAD346F13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7362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9792EF-735E-CFB4-D5A4-7E2D14E2E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10E28-498B-7873-2EEF-B0DFB74A9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8D45-5BB2-639A-5C85-A970305918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75E61-011C-43B7-81CD-78C332360C17}" type="datetimeFigureOut">
              <a:rPr lang="en-IN" smtClean="0"/>
              <a:t>31-12-2025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6689C-215C-C4B9-F0A6-392CC16861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83465-0E56-43CC-6178-4D14FDE1B7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35F38-62DD-4BC0-B858-FC28B5B2A07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566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0D014-07E0-21C5-65B1-D03BD909C7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EC120C-6613-E4F6-B947-72C2D05ABB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D787E5-7415-CA0C-1930-CB823BC58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14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E0A5FB-88DA-60F3-3565-430705150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9" y="0"/>
            <a:ext cx="121641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650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A05EBF-D434-90CC-DF8F-F5F86C05C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5157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09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54D0F7-2340-D507-D01F-0199EAF3C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944434-0499-B0B8-0A3A-58B91AECA3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19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473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E686BB-F391-1B16-0D90-F8DDD9B73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19"/>
            <a:ext cx="12192000" cy="684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648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539A1E-86CC-30CB-BEFE-983BFFA32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324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D9E3C3-A8E4-5455-9C2C-6C29775F2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1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C3DCDE-589B-8958-05D6-7AA51916D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768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880284-A42C-74BB-7C45-84A67DAA3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513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Nishant gupta</dc:creator>
  <cp:lastModifiedBy>Nishant gupta</cp:lastModifiedBy>
  <cp:revision>1</cp:revision>
  <dcterms:created xsi:type="dcterms:W3CDTF">2025-12-31T11:10:09Z</dcterms:created>
  <dcterms:modified xsi:type="dcterms:W3CDTF">2025-12-31T11:11:38Z</dcterms:modified>
</cp:coreProperties>
</file>

<file path=docProps/thumbnail.jpeg>
</file>